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7" roundtripDataSignature="AMtx7mgzroS98whP/mYwIazQ5ZoXsbmV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4525" y="29050"/>
            <a:ext cx="34581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/>
          <p:nvPr/>
        </p:nvSpPr>
        <p:spPr>
          <a:xfrm>
            <a:off x="3472625" y="10975"/>
            <a:ext cx="34581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"/>
          <p:cNvSpPr/>
          <p:nvPr/>
        </p:nvSpPr>
        <p:spPr>
          <a:xfrm>
            <a:off x="6930725" y="29050"/>
            <a:ext cx="17580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"/>
          <p:cNvSpPr/>
          <p:nvPr/>
        </p:nvSpPr>
        <p:spPr>
          <a:xfrm rot="-5400000">
            <a:off x="3832475" y="4456600"/>
            <a:ext cx="26802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"/>
          <p:cNvSpPr/>
          <p:nvPr/>
        </p:nvSpPr>
        <p:spPr>
          <a:xfrm rot="-5400000">
            <a:off x="1775075" y="4456600"/>
            <a:ext cx="26802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"/>
          <p:cNvSpPr/>
          <p:nvPr/>
        </p:nvSpPr>
        <p:spPr>
          <a:xfrm rot="-5400000">
            <a:off x="-326875" y="4467900"/>
            <a:ext cx="27315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14525" y="2077750"/>
            <a:ext cx="34581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"/>
          <p:cNvSpPr/>
          <p:nvPr/>
        </p:nvSpPr>
        <p:spPr>
          <a:xfrm>
            <a:off x="3472625" y="2077750"/>
            <a:ext cx="34581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"/>
          <p:cNvSpPr/>
          <p:nvPr/>
        </p:nvSpPr>
        <p:spPr>
          <a:xfrm>
            <a:off x="6930725" y="2077750"/>
            <a:ext cx="17580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"/>
          <p:cNvSpPr/>
          <p:nvPr/>
        </p:nvSpPr>
        <p:spPr>
          <a:xfrm rot="-5400000">
            <a:off x="5889875" y="4456600"/>
            <a:ext cx="26802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 rot="-5400000">
            <a:off x="7947275" y="4456600"/>
            <a:ext cx="26802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"/>
          <p:cNvSpPr/>
          <p:nvPr/>
        </p:nvSpPr>
        <p:spPr>
          <a:xfrm rot="-5400000">
            <a:off x="9908075" y="4564500"/>
            <a:ext cx="2680200" cy="1855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"/>
          <p:cNvSpPr/>
          <p:nvPr/>
        </p:nvSpPr>
        <p:spPr>
          <a:xfrm>
            <a:off x="8688725" y="2077750"/>
            <a:ext cx="17580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"/>
          <p:cNvSpPr/>
          <p:nvPr/>
        </p:nvSpPr>
        <p:spPr>
          <a:xfrm>
            <a:off x="8688725" y="14650"/>
            <a:ext cx="17580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"/>
          <p:cNvSpPr/>
          <p:nvPr/>
        </p:nvSpPr>
        <p:spPr>
          <a:xfrm>
            <a:off x="10435925" y="2077750"/>
            <a:ext cx="17580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"/>
          <p:cNvSpPr/>
          <p:nvPr/>
        </p:nvSpPr>
        <p:spPr>
          <a:xfrm>
            <a:off x="10435925" y="20350"/>
            <a:ext cx="1758000" cy="2048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2021-11-14T06:46:06Z</dcterms:created>
  <dc:creator>Dall'Agnol Elisa</dc:creator>
</cp:coreProperties>
</file>